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4" r:id="rId6"/>
    <p:sldId id="265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384A-0714-4E23-8464-381FD568A09B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606F-F354-4F7B-A3D3-1C90F8FD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haroni" pitchFamily="2" charset="-79"/>
              </a:rPr>
              <a:t>ИНТЕРНЕТ- БЕЗОПАСНОСТЬ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ДЕТЕЙ</a:t>
            </a:r>
            <a:endParaRPr lang="ru-RU" dirty="0"/>
          </a:p>
        </p:txBody>
      </p:sp>
      <p:pic>
        <p:nvPicPr>
          <p:cNvPr id="4" name="Содержимое 3" descr="http://player.myshared.ru/4/194710/data/images/img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785926"/>
            <a:ext cx="72866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СОВЕТЫ РОДИТЕЛЯМ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/>
              <a:t>До 3 лет- никаких экранов;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До 6 лет - только развивающие компьютерные игры под контролем взрослых (10-15 минут);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До 9 лет – только контролируемый Интернет;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До 12 лет никаких социальных сетей.</a:t>
            </a:r>
          </a:p>
          <a:p>
            <a:pPr>
              <a:buFont typeface="Wingdings" pitchFamily="2" charset="2"/>
              <a:buChar char="§"/>
            </a:pPr>
            <a:endParaRPr lang="ru-RU" sz="4000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РЕБЕНОК ДОЛЖЕН ЗНАТЬ: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Любая информация, которую он оставляет в Интернете, остается там навечно.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Любая информация, которую он оставляет в Интернете, может попасть в публичный доступ.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 всей информации, которая приходит к нему из  Интернета, нужно относиться осторожно.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Какие угрозы встречаются наиболее часто?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Контакты с незнакомыми людьми.</a:t>
            </a:r>
          </a:p>
          <a:p>
            <a:r>
              <a:rPr lang="ru-RU" sz="4000" dirty="0" smtClean="0"/>
              <a:t>Неконтролируемые покупки.</a:t>
            </a:r>
          </a:p>
          <a:p>
            <a:r>
              <a:rPr lang="ru-RU" sz="4000" dirty="0" smtClean="0"/>
              <a:t>Доступ к нежелательному содержимому.</a:t>
            </a:r>
          </a:p>
          <a:p>
            <a:r>
              <a:rPr lang="ru-RU" sz="4000" dirty="0" smtClean="0"/>
              <a:t>Угроза заражения вредоносным программным обеспечением.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ОПАСНОСТИ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Мошенники  (данные банковских карт);</a:t>
            </a:r>
          </a:p>
          <a:p>
            <a:r>
              <a:rPr lang="ru-RU" dirty="0" smtClean="0"/>
              <a:t>Вирусы (на сайтах с бесплатными играми и рефератами);</a:t>
            </a:r>
          </a:p>
          <a:p>
            <a:r>
              <a:rPr lang="ru-RU" dirty="0" smtClean="0"/>
              <a:t>Недетский </a:t>
            </a:r>
            <a:r>
              <a:rPr lang="ru-RU" dirty="0" err="1" smtClean="0"/>
              <a:t>контент</a:t>
            </a:r>
            <a:r>
              <a:rPr lang="ru-RU" dirty="0" smtClean="0"/>
              <a:t> (порнография ( сайты с </a:t>
            </a:r>
            <a:r>
              <a:rPr lang="ru-RU" dirty="0" err="1" smtClean="0"/>
              <a:t>д\з</a:t>
            </a:r>
            <a:r>
              <a:rPr lang="ru-RU" dirty="0" smtClean="0"/>
              <a:t> и сочинениями), сцены насилия );</a:t>
            </a:r>
          </a:p>
          <a:p>
            <a:r>
              <a:rPr lang="ru-RU" dirty="0" smtClean="0"/>
              <a:t>Пропаганда  наркотиков, экстремизма, суицида.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ВРЕД ЗДОРОВЬЮ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Портится зрение;</a:t>
            </a:r>
          </a:p>
          <a:p>
            <a:r>
              <a:rPr lang="ru-RU" sz="4000" dirty="0" smtClean="0"/>
              <a:t>Развивается сколиоз, ожирение, шейный остеохондроз;</a:t>
            </a:r>
          </a:p>
          <a:p>
            <a:r>
              <a:rPr lang="ru-RU" sz="4000" dirty="0" smtClean="0"/>
              <a:t>Атрофируются мышцы ног;</a:t>
            </a:r>
          </a:p>
          <a:p>
            <a:r>
              <a:rPr lang="ru-RU" sz="4000" dirty="0" smtClean="0"/>
              <a:t>Повышенный риск стать алкоголиком или наркоманом.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ПРОГРАММЫ КОНТЕНТ </a:t>
            </a:r>
            <a:r>
              <a:rPr lang="en-US" b="1" dirty="0" smtClean="0"/>
              <a:t>-</a:t>
            </a:r>
            <a:r>
              <a:rPr lang="ru-RU" b="1" dirty="0" smtClean="0"/>
              <a:t>ФИЛЬТРАЦИИ ДЛЯ ОС </a:t>
            </a:r>
            <a:r>
              <a:rPr lang="en-US" b="1" dirty="0" smtClean="0"/>
              <a:t>WINDOWS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dirty="0" smtClean="0"/>
              <a:t>Функция «Родительский контроль»</a:t>
            </a:r>
          </a:p>
          <a:p>
            <a:r>
              <a:rPr lang="ru-RU" sz="4400" dirty="0" smtClean="0"/>
              <a:t>Программы-фильтры для ОС </a:t>
            </a:r>
            <a:r>
              <a:rPr lang="en-US" sz="4400" dirty="0" smtClean="0"/>
              <a:t>Windows</a:t>
            </a:r>
            <a:endParaRPr lang="ru-RU" sz="4400" dirty="0" smtClean="0"/>
          </a:p>
          <a:p>
            <a:pPr>
              <a:buNone/>
            </a:pPr>
            <a:r>
              <a:rPr lang="en-US" sz="4400" dirty="0" smtClean="0"/>
              <a:t>-</a:t>
            </a:r>
            <a:r>
              <a:rPr lang="ru-RU" sz="4400" dirty="0" smtClean="0"/>
              <a:t>Интернет цензор;</a:t>
            </a:r>
          </a:p>
          <a:p>
            <a:pPr>
              <a:buNone/>
            </a:pPr>
            <a:r>
              <a:rPr lang="en-US" sz="4400" dirty="0" smtClean="0"/>
              <a:t>-</a:t>
            </a:r>
            <a:r>
              <a:rPr lang="ru-RU" sz="4400" dirty="0" smtClean="0"/>
              <a:t>ПКФ;</a:t>
            </a:r>
          </a:p>
          <a:p>
            <a:pPr>
              <a:buNone/>
            </a:pPr>
            <a:r>
              <a:rPr lang="en-US" sz="4400" dirty="0" smtClean="0"/>
              <a:t>-</a:t>
            </a:r>
            <a:r>
              <a:rPr lang="en-US" sz="4400" dirty="0" err="1" smtClean="0"/>
              <a:t>Netpolice</a:t>
            </a:r>
            <a:r>
              <a:rPr lang="ru-RU" sz="4400" dirty="0" smtClean="0"/>
              <a:t>;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-Kinder Gate </a:t>
            </a:r>
            <a:r>
              <a:rPr lang="ru-RU" sz="4400" dirty="0" smtClean="0"/>
              <a:t>и</a:t>
            </a:r>
            <a:r>
              <a:rPr lang="en-US" sz="4400" dirty="0" smtClean="0"/>
              <a:t> </a:t>
            </a:r>
            <a:r>
              <a:rPr lang="ru-RU" sz="4400" dirty="0" smtClean="0"/>
              <a:t>др.</a:t>
            </a:r>
          </a:p>
          <a:p>
            <a:r>
              <a:rPr lang="ru-RU" sz="4400" dirty="0" smtClean="0"/>
              <a:t>Антивирусные программы.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РОДИТЕЛЯМ НЕОБХОДИМО: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Беседовать с детьми об их друзьях в Интернете;</a:t>
            </a:r>
          </a:p>
          <a:p>
            <a:r>
              <a:rPr lang="ru-RU" dirty="0" smtClean="0"/>
              <a:t>Требовать от детей никогда не выдавать личную информацию.</a:t>
            </a:r>
          </a:p>
          <a:p>
            <a:r>
              <a:rPr lang="ru-RU" dirty="0" smtClean="0"/>
              <a:t>Напоминать, о запрете использования сети для хулиганства, угроз, сплетен;</a:t>
            </a:r>
          </a:p>
          <a:p>
            <a:r>
              <a:rPr lang="ru-RU" dirty="0" smtClean="0"/>
              <a:t>Использовать </a:t>
            </a:r>
            <a:r>
              <a:rPr lang="ru-RU" dirty="0" smtClean="0"/>
              <a:t>средства фильтрования нежелательного материала;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4000" dirty="0" smtClean="0"/>
              <a:t>Требовать </a:t>
            </a:r>
            <a:r>
              <a:rPr lang="ru-RU" sz="4000" dirty="0" smtClean="0"/>
              <a:t>не загружать программы без вашего разрешения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Приучать </a:t>
            </a:r>
            <a:r>
              <a:rPr lang="ru-RU" dirty="0" smtClean="0"/>
              <a:t>детей  сообщать вам, если кто-либо в Сети угрожает им;</a:t>
            </a:r>
          </a:p>
          <a:p>
            <a:r>
              <a:rPr lang="ru-RU" dirty="0" smtClean="0"/>
              <a:t>Рассказать </a:t>
            </a:r>
            <a:r>
              <a:rPr lang="ru-RU" dirty="0" smtClean="0"/>
              <a:t>детям об ответственном, достойном поведении в Интернете;</a:t>
            </a:r>
          </a:p>
          <a:p>
            <a:r>
              <a:rPr lang="ru-RU" dirty="0" smtClean="0"/>
              <a:t>Обеспечить </a:t>
            </a:r>
            <a:r>
              <a:rPr lang="ru-RU" dirty="0" smtClean="0"/>
              <a:t>возможность посещать кружки, секции по интересам;</a:t>
            </a:r>
          </a:p>
          <a:p>
            <a:r>
              <a:rPr lang="ru-RU" dirty="0" smtClean="0"/>
              <a:t>Стараться  </a:t>
            </a:r>
            <a:r>
              <a:rPr lang="ru-RU" dirty="0" smtClean="0"/>
              <a:t>поддерживать с ребенком доверительные отношения.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295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ИНТЕРНЕТ- БЕЗОПАСНОСТЬ ДЕТЕЙ</vt:lpstr>
      <vt:lpstr>СОВЕТЫ РОДИТЕЛЯМ</vt:lpstr>
      <vt:lpstr>РЕБЕНОК ДОЛЖЕН ЗНАТЬ:</vt:lpstr>
      <vt:lpstr>Какие угрозы встречаются наиболее часто?</vt:lpstr>
      <vt:lpstr>ОПАСНОСТИ</vt:lpstr>
      <vt:lpstr>ВРЕД ЗДОРОВЬЮ</vt:lpstr>
      <vt:lpstr>ПРОГРАММЫ КОНТЕНТ -ФИЛЬТРАЦИИ ДЛЯ ОС WINDOWS</vt:lpstr>
      <vt:lpstr>РОДИТЕЛЯМ НЕОБХОДИМО:</vt:lpstr>
      <vt:lpstr>Требовать не загружать программы без вашего разрешения;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ИНТЕРНЕТ-БЕЗОПАСНОСТЬ ДЕТЕЙ</dc:title>
  <dc:creator>Босс</dc:creator>
  <cp:lastModifiedBy>Комп1</cp:lastModifiedBy>
  <cp:revision>14</cp:revision>
  <dcterms:created xsi:type="dcterms:W3CDTF">2016-03-29T05:15:34Z</dcterms:created>
  <dcterms:modified xsi:type="dcterms:W3CDTF">2016-03-30T07:35:41Z</dcterms:modified>
</cp:coreProperties>
</file>